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-Simplified-Introduction-to-AI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-Simplified-Introduction-to-AI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-Simplified-Introduction-to-AI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-Simplified-Introduction-to-AI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-Simplified-Introduction-to-AI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-Simplified-Introduction-to-AI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-Simplified-Introduction-to-AI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-Simplified-Introduction-to-AI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-Simplified-Introduction-to-AI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-Simplified-Introduction-to-AI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-Simplified-Introduction-to-AI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-Simplified-Introduction-to-AI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-Simplified-Introduction-to-AI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-Simplified-Introduction-to-AI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-Simplified-Introduction-to-AI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3-Simplified-Introduction-to-AI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-Simplified-Introduction-to-AI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-Simplified-Introduction-to-AI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-Simplified-Introduction-to-AI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-Simplified-Introduction-to-AI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-Simplified-Introduction-to-AI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-Simplified-Introduction-to-AI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-Simplified-Introduction-to-AI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-Simplified-Introduction-to-AI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-Simplified-Introduction-to-AI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2-Simplified-Introduction-to-AI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-Simplified-Introduction-to-AI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-Simplified-Introduction-to-AI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-Simplified-Introduction-to-AI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-Simplified-Introduction-to-AI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7-Simplified-Introduction-to-AI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-Simplified-Introduction-to-AI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9-Simplified-Introduction-to-AI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-Simplified-Introduction-to-AI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0-Simplified-Introduction-to-AI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1-Simplified-Introduction-to-AI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2-Simplified-Introduction-to-AI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-Simplified-Introduction-to-AI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4-Simplified-Introduction-to-AI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-Simplified-Introduction-to-AI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-Simplified-Introduction-to-AI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7-Simplified-Introduction-to-AI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-Simplified-Introduction-to-AI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9-Simplified-Introduction-to-AI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-Simplified-Introduction-to-AI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0-Simplified-Introduction-to-AI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1-Simplified-Introduction-to-AI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2-Simplified-Introduction-to-AI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3-Simplified-Introduction-to-AI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-Simplified-Introduction-to-AI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5-Simplified-Introduction-to-AI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-Simplified-Introduction-to-AI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7-Simplified-Introduction-to-AI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8-Simplified-Introduction-to-AI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-Simplified-Introduction-to-AI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-Simplified-Introduction-to-AI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-Simplified-Introduction-to-AI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1-Simplified-Introduction-to-AI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-Simplified-Introduction-to-AI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3-Simplified-Introduction-to-AI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-Simplified-Introduction-to-AI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-Simplified-Introduction-to-AI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-Simplified-Introduction-to-AI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